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ECE3F-88E8-4B1C-92C2-B0B19725E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F516111-27B1-4EA0-910E-20169EC10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24C859-1CCB-4A5A-9923-E61A181C1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EBD5FA-C381-44E5-9F80-4136A4AD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7594AD-60F5-4DA8-A69B-44CD94B9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96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BB71EE-834E-4CB8-84F6-096D45846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7464B0-E902-4C91-A7BE-D55889892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F42CE7-E0CC-41CA-87D9-506E8EEA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C46E17-AA51-43DE-A063-6217DFAA2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22627B-EBC0-4960-9C33-4660B952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67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62FA1-B5B0-47A7-923C-60F2DBFF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84AF4C-75B3-4E80-B636-3E7894396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163D30-6ACC-4815-87A7-FB4FA8C22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735AF4-6940-444B-894D-20DA96B09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FADD11-913A-445B-8E48-111D78A1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6428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0E84F0-C108-4C2C-A230-086B899D8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61F9D8-E5B1-49EF-BBE0-36D4E1AF9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CDE8F7-3CC6-486F-A6AE-5301E29EA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EA2B29-217C-4F05-B979-49BF6A143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F36C3C-2E6D-4A56-80BD-9FBA71AF1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3F1554-E6A6-4A40-8ABC-ABF77F7B7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113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0257C-0C90-4DF6-A82C-D00A39B6E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5E8052-83D3-4C11-B599-96303BD59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B3222-7783-48B2-AD75-9A7C96314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6EC038-3DDF-4093-A81D-ACA226546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6007AE2-325E-4EF7-97AC-CF6B1678A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85EE709-1D4D-4709-AB23-21874A1A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5F3A981-1A81-449E-B3B7-7AD704F83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FEC327-112A-4597-8599-28319FD6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73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1E8B3D-3545-4299-A8C7-B0514C29D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9F0EC7-8A6B-4CC6-8174-90C1B3BED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40F97B-1A7B-4C32-9EB1-58E4D7990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10379A-E405-4570-BF4E-B6AD46E8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283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EBFBDB4-0822-4511-BEE6-21B0385AD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7E5A798-9C86-4A4D-98AA-912C00FB6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C4BE1D-17C6-4A65-8875-467CA126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78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F434F8-B3CE-4BA6-9EA4-CED9EFE38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FFED2D-5643-4F83-A04A-ED95417C9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AB594E-37E6-417C-84BA-00F994F63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A9F3DF-34F0-432E-B7D0-549E11EA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0BA049-1379-4EC9-9DC2-2BB79BD12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E2219D-2589-4FC6-8D93-170D3219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2183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097E6-8492-4DB4-A68E-C2CAFF7B1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512A06D-9F84-4A36-879C-4D6DCCC1F0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7D107E8-618A-4D6C-B292-DDA0E1753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648C9D-C514-4CA4-9A86-7D575418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4D5F4F-5818-4BE5-84BC-7B94D5661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148E75-5BAE-422C-99AA-FD095DAC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70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C94A6-95C2-4416-84C4-B59FC1AD9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BFD5A5-9BD5-4600-BC50-8835AC616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2949D5-3949-4580-9D32-8EEB2F9E6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CC64B1-8DA4-476C-8471-92FE48A6C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859696-22C0-4A9F-891A-2307ACB0E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4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4B8027-DF97-498B-8761-5B89205D9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8F682C-9AE3-4278-BC13-1CC9F92AE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96B276-D59C-41CA-8E6E-446AFB2E1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8AD036-46C5-4012-A8FF-C7C121200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14A7E0-E338-4014-AA8D-E83439798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636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251AEE5-9A86-4A89-B9DF-E16BC61B9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CB2C2F-7A71-46E6-82E9-374F6F806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7EC019-CE0E-4AE5-8D2F-C5777BE95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85AD1-531F-47F3-B45F-B1C351ED3903}" type="datetimeFigureOut">
              <a:rPr lang="fr-FR" smtClean="0"/>
              <a:t>18/08/2021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2A317F-19E1-4BFA-A542-C5E409C549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855DC9-22E5-436F-B3EA-534F3F49C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6048D-EE3D-4A04-AFE9-7C77833E1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48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809CD0-434B-4898-B6CA-F3666AC46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737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DA6309-CC2C-4351-A7AC-DFFD59372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93556"/>
            <a:ext cx="12191999" cy="407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1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684ED8-F664-4A95-83C2-FAEFCF9CE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95386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789C69-FFBA-4C0C-843E-B1B2E9C86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614" y="0"/>
            <a:ext cx="5995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716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4011A1-28A6-4942-8915-25212D74DD8E}"/>
              </a:ext>
            </a:extLst>
          </p:cNvPr>
          <p:cNvSpPr/>
          <p:nvPr/>
        </p:nvSpPr>
        <p:spPr>
          <a:xfrm>
            <a:off x="0" y="0"/>
            <a:ext cx="12191999" cy="44033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C2AFB8-63B1-480C-ADC2-C177C0A1F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7" y="754602"/>
            <a:ext cx="2571750" cy="3429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2479C0-2143-4805-A778-126464CAB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064" y="754602"/>
            <a:ext cx="2571750" cy="3429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0784F8-4495-45EC-89BB-033151621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218" y="754602"/>
            <a:ext cx="2571750" cy="3429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716154-3663-44C7-BAD0-B10C4ADF70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41" y="754602"/>
            <a:ext cx="2571750" cy="3429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BBF9568-205C-4EE5-8300-BD46D9755A7F}"/>
              </a:ext>
            </a:extLst>
          </p:cNvPr>
          <p:cNvSpPr txBox="1"/>
          <p:nvPr/>
        </p:nvSpPr>
        <p:spPr>
          <a:xfrm>
            <a:off x="1806280" y="192635"/>
            <a:ext cx="8123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/>
              <a:t>COUP DE CŒUR DU MOIS</a:t>
            </a:r>
          </a:p>
        </p:txBody>
      </p:sp>
    </p:spTree>
    <p:extLst>
      <p:ext uri="{BB962C8B-B14F-4D97-AF65-F5344CB8AC3E}">
        <p14:creationId xmlns:p14="http://schemas.microsoft.com/office/powerpoint/2010/main" val="227423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A36D1D-F9B7-4166-8456-7200F441A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85" y="163666"/>
            <a:ext cx="2888230" cy="37874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6AEBA3-C51A-4421-B37F-1C0FFD699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50" y="163666"/>
            <a:ext cx="2840601" cy="37874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9ADB7DE-DBC5-46FE-A14C-DCC352178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889" y="163667"/>
            <a:ext cx="2840601" cy="3787468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5066FEA5-4945-4201-A8CE-9212CBDA0132}"/>
              </a:ext>
            </a:extLst>
          </p:cNvPr>
          <p:cNvSpPr/>
          <p:nvPr/>
        </p:nvSpPr>
        <p:spPr>
          <a:xfrm>
            <a:off x="6265350" y="1270000"/>
            <a:ext cx="2580640" cy="15748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5B63A4-8DAC-4590-B6B8-27D07D73EAA9}"/>
              </a:ext>
            </a:extLst>
          </p:cNvPr>
          <p:cNvSpPr txBox="1"/>
          <p:nvPr/>
        </p:nvSpPr>
        <p:spPr>
          <a:xfrm>
            <a:off x="6697150" y="1457235"/>
            <a:ext cx="1717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Faites votre choix parmi toutes nos plantes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5D7D1A-C121-4AA7-AB91-C27518A86B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120"/>
          <a:stretch/>
        </p:blipFill>
        <p:spPr>
          <a:xfrm>
            <a:off x="1" y="4013201"/>
            <a:ext cx="12192000" cy="284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98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</Words>
  <Application>Microsoft Office PowerPoint</Application>
  <PresentationFormat>Grand écran</PresentationFormat>
  <Paragraphs>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Angers MAG935</dc:creator>
  <cp:lastModifiedBy>Angers MAG935</cp:lastModifiedBy>
  <cp:revision>1</cp:revision>
  <dcterms:created xsi:type="dcterms:W3CDTF">2021-08-18T06:38:50Z</dcterms:created>
  <dcterms:modified xsi:type="dcterms:W3CDTF">2021-08-18T06:41:50Z</dcterms:modified>
</cp:coreProperties>
</file>